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141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368A1-2FF4-4A93-A155-014544657136}" type="datetimeFigureOut">
              <a:rPr lang="en-US" smtClean="0"/>
              <a:t>4/29/2016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C070-20C6-49B7-AE38-2DF37014C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389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368A1-2FF4-4A93-A155-014544657136}" type="datetimeFigureOut">
              <a:rPr lang="en-US" smtClean="0"/>
              <a:t>4/29/2016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C070-20C6-49B7-AE38-2DF37014C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161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368A1-2FF4-4A93-A155-014544657136}" type="datetimeFigureOut">
              <a:rPr lang="en-US" smtClean="0"/>
              <a:t>4/29/2016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C070-20C6-49B7-AE38-2DF37014C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879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368A1-2FF4-4A93-A155-014544657136}" type="datetimeFigureOut">
              <a:rPr lang="en-US" smtClean="0"/>
              <a:t>4/29/2016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C070-20C6-49B7-AE38-2DF37014C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076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368A1-2FF4-4A93-A155-014544657136}" type="datetimeFigureOut">
              <a:rPr lang="en-US" smtClean="0"/>
              <a:t>4/29/2016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C070-20C6-49B7-AE38-2DF37014C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846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368A1-2FF4-4A93-A155-014544657136}" type="datetimeFigureOut">
              <a:rPr lang="en-US" smtClean="0"/>
              <a:t>4/29/2016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C070-20C6-49B7-AE38-2DF37014C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63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368A1-2FF4-4A93-A155-014544657136}" type="datetimeFigureOut">
              <a:rPr lang="en-US" smtClean="0"/>
              <a:t>4/29/2016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C070-20C6-49B7-AE38-2DF37014C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127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368A1-2FF4-4A93-A155-014544657136}" type="datetimeFigureOut">
              <a:rPr lang="en-US" smtClean="0"/>
              <a:t>4/29/2016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C070-20C6-49B7-AE38-2DF37014C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380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368A1-2FF4-4A93-A155-014544657136}" type="datetimeFigureOut">
              <a:rPr lang="en-US" smtClean="0"/>
              <a:t>4/29/2016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C070-20C6-49B7-AE38-2DF37014C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817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368A1-2FF4-4A93-A155-014544657136}" type="datetimeFigureOut">
              <a:rPr lang="en-US" smtClean="0"/>
              <a:t>4/29/2016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C070-20C6-49B7-AE38-2DF37014C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371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368A1-2FF4-4A93-A155-014544657136}" type="datetimeFigureOut">
              <a:rPr lang="en-US" smtClean="0"/>
              <a:t>4/29/2016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C070-20C6-49B7-AE38-2DF37014C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333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368A1-2FF4-4A93-A155-014544657136}" type="datetimeFigureOut">
              <a:rPr lang="en-US" smtClean="0"/>
              <a:t>4/29/2016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BC070-20C6-49B7-AE38-2DF37014C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007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850" y="247650"/>
            <a:ext cx="113157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/>
              <a:t>Hermine</a:t>
            </a:r>
            <a:r>
              <a:rPr lang="en-US" sz="4000" dirty="0" smtClean="0"/>
              <a:t>						</a:t>
            </a:r>
            <a:r>
              <a:rPr lang="en-US" sz="4000" dirty="0" err="1" smtClean="0"/>
              <a:t>Manteau</a:t>
            </a:r>
            <a:r>
              <a:rPr lang="en-US" sz="4000" dirty="0" smtClean="0"/>
              <a:t> </a:t>
            </a:r>
            <a:r>
              <a:rPr lang="en-US" sz="4000" dirty="0" err="1" smtClean="0"/>
              <a:t>d’hermine</a:t>
            </a:r>
            <a:endParaRPr lang="en-US" sz="4000" dirty="0" smtClean="0"/>
          </a:p>
          <a:p>
            <a:endParaRPr lang="en-US" sz="4000" dirty="0"/>
          </a:p>
          <a:p>
            <a:endParaRPr lang="en-US" sz="4000" dirty="0" smtClean="0"/>
          </a:p>
          <a:p>
            <a:endParaRPr lang="en-US" sz="4000" dirty="0" smtClean="0"/>
          </a:p>
          <a:p>
            <a:endParaRPr lang="en-US" sz="4000" dirty="0"/>
          </a:p>
          <a:p>
            <a:endParaRPr lang="en-US" sz="4000" dirty="0" smtClean="0"/>
          </a:p>
          <a:p>
            <a:r>
              <a:rPr lang="en-US" sz="4000" dirty="0" err="1" smtClean="0"/>
              <a:t>Pourpre</a:t>
            </a:r>
            <a:endParaRPr lang="en-US" sz="4000" dirty="0"/>
          </a:p>
        </p:txBody>
      </p:sp>
      <p:pic>
        <p:nvPicPr>
          <p:cNvPr id="2050" name="Picture 2" descr="https://image.jimcdn.com/app/cms/image/transf/dimension=830x10000:format=jpg/path/s5dde8bff85c81b2f/image/ie566898aaaf14ed3/version/1426267314/hermin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7" t="18279" r="12445" b="8604"/>
          <a:stretch/>
        </p:blipFill>
        <p:spPr bwMode="auto">
          <a:xfrm>
            <a:off x="323850" y="1019502"/>
            <a:ext cx="3487825" cy="254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935686"/>
            <a:ext cx="3638550" cy="3713169"/>
          </a:xfrm>
          <a:prstGeom prst="rect">
            <a:avLst/>
          </a:prstGeom>
        </p:spPr>
      </p:pic>
      <p:pic>
        <p:nvPicPr>
          <p:cNvPr id="2052" name="Picture 4" descr="http://us.sergelutens.com/media/catalog/product/cache/1/thumbnail/9df78eab33525d08d6e5fb8d27136e95/p/o/poupre_maur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610100"/>
            <a:ext cx="1958975" cy="195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537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3872" b="17664"/>
          <a:stretch/>
        </p:blipFill>
        <p:spPr>
          <a:xfrm>
            <a:off x="0" y="1"/>
            <a:ext cx="2088107" cy="16377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6348" t="10556" r="6314" b="36988"/>
          <a:stretch/>
        </p:blipFill>
        <p:spPr>
          <a:xfrm>
            <a:off x="2088107" y="1"/>
            <a:ext cx="2689828" cy="14739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t="6566" b="25803"/>
          <a:stretch/>
        </p:blipFill>
        <p:spPr>
          <a:xfrm>
            <a:off x="2088107" y="1473958"/>
            <a:ext cx="2689828" cy="13273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t="5879" b="9588"/>
          <a:stretch/>
        </p:blipFill>
        <p:spPr>
          <a:xfrm>
            <a:off x="-1" y="1484290"/>
            <a:ext cx="2088107" cy="13238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4829" y="0"/>
            <a:ext cx="2684103" cy="1787857"/>
          </a:xfrm>
          <a:prstGeom prst="rect">
            <a:avLst/>
          </a:prstGeom>
        </p:spPr>
      </p:pic>
      <p:pic>
        <p:nvPicPr>
          <p:cNvPr id="1026" name="Picture 2" descr="https://upload.wikimedia.org/wikipedia/commons/thumb/2/2e/%C3%89toile_d'or.svg/1024px-%C3%89toile_d'or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829" y="1637730"/>
            <a:ext cx="1414251" cy="141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upload.wikimedia.org/wikipedia/commons/thumb/2/2e/%C3%89toile_d'or.svg/1024px-%C3%89toile_d'or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880" y="1637729"/>
            <a:ext cx="1414251" cy="141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08026" y="0"/>
            <a:ext cx="3383974" cy="225188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214" y="5307082"/>
            <a:ext cx="2067891" cy="15509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" y="3915011"/>
            <a:ext cx="2088106" cy="139207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17262" y="4202830"/>
            <a:ext cx="3757842" cy="263025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29710" y="4672846"/>
            <a:ext cx="1715118" cy="218515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3"/>
          <a:srcRect l="10000" r="16666"/>
          <a:stretch/>
        </p:blipFill>
        <p:spPr>
          <a:xfrm>
            <a:off x="9606134" y="2402765"/>
            <a:ext cx="2585866" cy="211570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4"/>
          <a:srcRect l="26533" t="5000" r="27600" b="3077"/>
          <a:stretch/>
        </p:blipFill>
        <p:spPr>
          <a:xfrm>
            <a:off x="2213109" y="3793080"/>
            <a:ext cx="2179149" cy="302800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701484" y="1412981"/>
            <a:ext cx="13587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</a:rPr>
              <a:t>14</a:t>
            </a:r>
            <a:endParaRPr lang="en-US" sz="60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14815" y="976458"/>
            <a:ext cx="13587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</a:rPr>
              <a:t>8</a:t>
            </a:r>
            <a:endParaRPr lang="en-US" sz="60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590917" y="818866"/>
            <a:ext cx="13587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</a:rPr>
              <a:t>12</a:t>
            </a:r>
            <a:endParaRPr lang="en-US" sz="6000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91809" y="4799249"/>
            <a:ext cx="13587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en-US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95962" y="5010124"/>
            <a:ext cx="13587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  <a:endParaRPr lang="en-US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79465" y="4247027"/>
            <a:ext cx="13587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endParaRPr 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512601" y="3131098"/>
            <a:ext cx="13587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en-US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219668" y="4738975"/>
            <a:ext cx="13587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2167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647700"/>
            <a:ext cx="1106805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Create a mini-mural on this paper – the mural should contain at least 10 images with quotes from this chapter.</a:t>
            </a:r>
          </a:p>
          <a:p>
            <a:pPr algn="ctr"/>
            <a:endParaRPr lang="en-US" sz="4400" dirty="0"/>
          </a:p>
          <a:p>
            <a:pPr algn="ctr"/>
            <a:r>
              <a:rPr lang="en-US" sz="4400" dirty="0" smtClean="0"/>
              <a:t>You can draw them in any order, anywhere, any size on the paper, but you must use up the whole sheet of paper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9339384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56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6</cp:revision>
  <dcterms:created xsi:type="dcterms:W3CDTF">2016-04-29T10:32:21Z</dcterms:created>
  <dcterms:modified xsi:type="dcterms:W3CDTF">2016-04-29T11:56:53Z</dcterms:modified>
</cp:coreProperties>
</file>